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7D1B-2F89-4CB5-B4EA-DEAB84EDC4C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F475-E4BF-4B6F-98A7-F05F376A1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85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7D1B-2F89-4CB5-B4EA-DEAB84EDC4C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F475-E4BF-4B6F-98A7-F05F376A1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87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7D1B-2F89-4CB5-B4EA-DEAB84EDC4C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F475-E4BF-4B6F-98A7-F05F376A1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03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7D1B-2F89-4CB5-B4EA-DEAB84EDC4C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F475-E4BF-4B6F-98A7-F05F376A1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963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7D1B-2F89-4CB5-B4EA-DEAB84EDC4C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F475-E4BF-4B6F-98A7-F05F376A1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19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7D1B-2F89-4CB5-B4EA-DEAB84EDC4C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F475-E4BF-4B6F-98A7-F05F376A1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73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7D1B-2F89-4CB5-B4EA-DEAB84EDC4C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F475-E4BF-4B6F-98A7-F05F376A1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62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7D1B-2F89-4CB5-B4EA-DEAB84EDC4C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F475-E4BF-4B6F-98A7-F05F376A1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04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7D1B-2F89-4CB5-B4EA-DEAB84EDC4C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F475-E4BF-4B6F-98A7-F05F376A1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14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7D1B-2F89-4CB5-B4EA-DEAB84EDC4C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F475-E4BF-4B6F-98A7-F05F376A1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72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7D1B-2F89-4CB5-B4EA-DEAB84EDC4C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F475-E4BF-4B6F-98A7-F05F376A1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36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F7D1B-2F89-4CB5-B4EA-DEAB84EDC4CC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DF475-E4BF-4B6F-98A7-F05F376A1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03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67C8099-A050-4C16-BC79-854C6F86817E}"/>
              </a:ext>
            </a:extLst>
          </p:cNvPr>
          <p:cNvSpPr/>
          <p:nvPr/>
        </p:nvSpPr>
        <p:spPr>
          <a:xfrm>
            <a:off x="1004873" y="469976"/>
            <a:ext cx="4482107" cy="829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394" dirty="0">
                <a:latin typeface="Meiryo UI" panose="020B0604030504040204" pitchFamily="50" charset="-128"/>
                <a:ea typeface="Meiryo UI" panose="020B0604030504040204" pitchFamily="50" charset="-128"/>
                <a:cs typeface="Arial Unicode MS" pitchFamily="50" charset="-128"/>
              </a:rPr>
              <a:t>SC</a:t>
            </a:r>
            <a:r>
              <a:rPr lang="ja-JP" altLang="en-US" sz="2394" dirty="0">
                <a:latin typeface="Meiryo UI" panose="020B0604030504040204" pitchFamily="50" charset="-128"/>
                <a:ea typeface="Meiryo UI" panose="020B0604030504040204" pitchFamily="50" charset="-128"/>
                <a:cs typeface="Arial Unicode MS" pitchFamily="50" charset="-128"/>
              </a:rPr>
              <a:t>ねっとダンスフェスタ２０２１　</a:t>
            </a:r>
            <a:endParaRPr lang="en-US" altLang="ja-JP" sz="2394" dirty="0">
              <a:latin typeface="Meiryo UI" panose="020B0604030504040204" pitchFamily="50" charset="-128"/>
              <a:ea typeface="Meiryo UI" panose="020B0604030504040204" pitchFamily="50" charset="-128"/>
              <a:cs typeface="Arial Unicode MS" pitchFamily="50" charset="-128"/>
            </a:endParaRPr>
          </a:p>
          <a:p>
            <a:pPr algn="ctr"/>
            <a:r>
              <a:rPr lang="ja-JP" altLang="en-US" sz="2394" dirty="0">
                <a:latin typeface="Meiryo UI" panose="020B0604030504040204" pitchFamily="50" charset="-128"/>
                <a:ea typeface="Meiryo UI" panose="020B0604030504040204" pitchFamily="50" charset="-128"/>
                <a:cs typeface="Arial Unicode MS" pitchFamily="50" charset="-128"/>
              </a:rPr>
              <a:t>動画発表会　参加申込書</a:t>
            </a:r>
            <a:endParaRPr lang="ja-JP" altLang="en-US" sz="1539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A3C7DF2E-AE29-49F4-B641-9DD9D5C85ED0}"/>
              </a:ext>
            </a:extLst>
          </p:cNvPr>
          <p:cNvSpPr/>
          <p:nvPr/>
        </p:nvSpPr>
        <p:spPr>
          <a:xfrm>
            <a:off x="282470" y="1393447"/>
            <a:ext cx="6324008" cy="408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52" dirty="0">
                <a:latin typeface="Meiryo UI" panose="020B0604030504040204" pitchFamily="50" charset="-128"/>
                <a:ea typeface="Meiryo UI" panose="020B0604030504040204" pitchFamily="50" charset="-128"/>
                <a:cs typeface="Arial Unicode MS" pitchFamily="50" charset="-128"/>
              </a:rPr>
              <a:t>クラブ名（　　　　　　　　　　　　　　　　　　　　　　　　　　　）</a:t>
            </a:r>
            <a:endParaRPr lang="ja-JP" altLang="en-US" sz="2052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8F1B2E3-AF00-41AF-B50A-21494EE308AF}"/>
              </a:ext>
            </a:extLst>
          </p:cNvPr>
          <p:cNvSpPr/>
          <p:nvPr/>
        </p:nvSpPr>
        <p:spPr>
          <a:xfrm>
            <a:off x="282470" y="1930331"/>
            <a:ext cx="4572942" cy="408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52" dirty="0">
                <a:latin typeface="Meiryo UI" panose="020B0604030504040204" pitchFamily="50" charset="-128"/>
                <a:ea typeface="Meiryo UI" panose="020B0604030504040204" pitchFamily="50" charset="-128"/>
                <a:cs typeface="Arial Unicode MS" pitchFamily="50" charset="-128"/>
              </a:rPr>
              <a:t>記入者　（　　　　　　　　　　　　　　　　）</a:t>
            </a:r>
            <a:endParaRPr lang="ja-JP" altLang="en-US" sz="2052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233704B-FBFD-4440-B565-E43A175E19F2}"/>
              </a:ext>
            </a:extLst>
          </p:cNvPr>
          <p:cNvSpPr/>
          <p:nvPr/>
        </p:nvSpPr>
        <p:spPr>
          <a:xfrm>
            <a:off x="264030" y="2550614"/>
            <a:ext cx="6397815" cy="408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52" dirty="0">
                <a:latin typeface="Meiryo UI" panose="020B0604030504040204" pitchFamily="50" charset="-128"/>
                <a:ea typeface="Meiryo UI" panose="020B0604030504040204" pitchFamily="50" charset="-128"/>
                <a:cs typeface="Arial Unicode MS" pitchFamily="50" charset="-128"/>
              </a:rPr>
              <a:t>連絡先メールアドレス（　　　　　　　　　　　　　　　　　　　　）　　　</a:t>
            </a:r>
            <a:endParaRPr lang="ja-JP" altLang="en-US" sz="2052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54B66E1-F59F-4C6A-904E-EC288D0A216B}"/>
              </a:ext>
            </a:extLst>
          </p:cNvPr>
          <p:cNvSpPr/>
          <p:nvPr/>
        </p:nvSpPr>
        <p:spPr>
          <a:xfrm>
            <a:off x="296640" y="3094212"/>
            <a:ext cx="4710468" cy="408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52" dirty="0">
                <a:latin typeface="Meiryo UI" panose="020B0604030504040204" pitchFamily="50" charset="-128"/>
                <a:ea typeface="Meiryo UI" panose="020B0604030504040204" pitchFamily="50" charset="-128"/>
                <a:cs typeface="Arial Unicode MS" pitchFamily="50" charset="-128"/>
              </a:rPr>
              <a:t>参加教室名 （　　　　　　　　　　　　　　）</a:t>
            </a:r>
            <a:endParaRPr lang="en-US" altLang="ja-JP" sz="2052" dirty="0">
              <a:latin typeface="Meiryo UI" panose="020B0604030504040204" pitchFamily="50" charset="-128"/>
              <a:ea typeface="Meiryo UI" panose="020B0604030504040204" pitchFamily="50" charset="-128"/>
              <a:cs typeface="Arial Unicode MS" pitchFamily="50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E46239B8-8AE1-44EC-9E81-7BFAF3D8E3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011" y="161771"/>
            <a:ext cx="1023812" cy="330606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3A936CC-EF26-4C3A-98F3-733FF65CC52A}"/>
              </a:ext>
            </a:extLst>
          </p:cNvPr>
          <p:cNvSpPr txBox="1"/>
          <p:nvPr/>
        </p:nvSpPr>
        <p:spPr>
          <a:xfrm>
            <a:off x="3397356" y="8142438"/>
            <a:ext cx="3189692" cy="829201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1197" dirty="0">
                <a:latin typeface="Meiryo UI" panose="020B0604030504040204" pitchFamily="50" charset="-128"/>
                <a:ea typeface="Meiryo UI" panose="020B0604030504040204" pitchFamily="50" charset="-128"/>
              </a:rPr>
              <a:t>≪問い合わせ先≫</a:t>
            </a:r>
            <a:endParaRPr lang="en-US" altLang="ja-JP" sz="119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97" dirty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en-US" altLang="ja-JP" sz="1197" dirty="0">
                <a:latin typeface="Meiryo UI" panose="020B0604030504040204" pitchFamily="50" charset="-128"/>
                <a:ea typeface="Meiryo UI" panose="020B0604030504040204" pitchFamily="50" charset="-128"/>
              </a:rPr>
              <a:t>SC</a:t>
            </a:r>
            <a:r>
              <a:rPr lang="ja-JP" altLang="en-US" sz="1197" dirty="0">
                <a:latin typeface="Meiryo UI" panose="020B0604030504040204" pitchFamily="50" charset="-128"/>
                <a:ea typeface="Meiryo UI" panose="020B0604030504040204" pitchFamily="50" charset="-128"/>
              </a:rPr>
              <a:t>ねっと事務局</a:t>
            </a:r>
            <a:endParaRPr lang="en-US" altLang="ja-JP" sz="119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97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197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197" dirty="0">
                <a:latin typeface="Meiryo UI" panose="020B0604030504040204" pitchFamily="50" charset="-128"/>
                <a:ea typeface="Meiryo UI" panose="020B0604030504040204" pitchFamily="50" charset="-128"/>
              </a:rPr>
              <a:t>0721-22-4770</a:t>
            </a:r>
            <a:endParaRPr lang="ja-JP" altLang="en-US" sz="119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97" dirty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ja-JP" altLang="en-US" sz="1197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197" dirty="0">
                <a:latin typeface="Meiryo UI" panose="020B0604030504040204" pitchFamily="50" charset="-128"/>
                <a:ea typeface="Meiryo UI" panose="020B0604030504040204" pitchFamily="50" charset="-128"/>
              </a:rPr>
              <a:t>osaka.sc.net@gmail.com</a:t>
            </a:r>
            <a:endParaRPr lang="en-US" altLang="ja-JP" sz="94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DA24B33-4F31-42F8-8226-3B17D77C4016}"/>
              </a:ext>
            </a:extLst>
          </p:cNvPr>
          <p:cNvSpPr txBox="1"/>
          <p:nvPr/>
        </p:nvSpPr>
        <p:spPr>
          <a:xfrm>
            <a:off x="282470" y="118323"/>
            <a:ext cx="3269679" cy="408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52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2052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052" dirty="0">
                <a:latin typeface="Meiryo UI" panose="020B0604030504040204" pitchFamily="50" charset="-128"/>
                <a:ea typeface="Meiryo UI" panose="020B0604030504040204" pitchFamily="50" charset="-128"/>
              </a:rPr>
              <a:t>0721-22-4770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19915B3-F773-42E7-8033-DB1BAB572B44}"/>
              </a:ext>
            </a:extLst>
          </p:cNvPr>
          <p:cNvSpPr/>
          <p:nvPr/>
        </p:nvSpPr>
        <p:spPr>
          <a:xfrm>
            <a:off x="298272" y="3707782"/>
            <a:ext cx="4710468" cy="408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52" dirty="0">
                <a:latin typeface="Meiryo UI" panose="020B0604030504040204" pitchFamily="50" charset="-128"/>
                <a:ea typeface="Meiryo UI" panose="020B0604030504040204" pitchFamily="50" charset="-128"/>
                <a:cs typeface="Arial Unicode MS" pitchFamily="50" charset="-128"/>
              </a:rPr>
              <a:t>参加教室名 （　　　　　　　　　　　　　　）</a:t>
            </a:r>
            <a:endParaRPr lang="en-US" altLang="ja-JP" sz="2052" dirty="0">
              <a:latin typeface="Meiryo UI" panose="020B0604030504040204" pitchFamily="50" charset="-128"/>
              <a:ea typeface="Meiryo UI" panose="020B0604030504040204" pitchFamily="50" charset="-128"/>
              <a:cs typeface="Arial Unicode MS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1E0F9CF-866E-4371-8752-AB46D8D91424}"/>
              </a:ext>
            </a:extLst>
          </p:cNvPr>
          <p:cNvSpPr/>
          <p:nvPr/>
        </p:nvSpPr>
        <p:spPr>
          <a:xfrm>
            <a:off x="296640" y="4284664"/>
            <a:ext cx="4710468" cy="408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52" dirty="0">
                <a:latin typeface="Meiryo UI" panose="020B0604030504040204" pitchFamily="50" charset="-128"/>
                <a:ea typeface="Meiryo UI" panose="020B0604030504040204" pitchFamily="50" charset="-128"/>
                <a:cs typeface="Arial Unicode MS" pitchFamily="50" charset="-128"/>
              </a:rPr>
              <a:t>参加教室名 （　　　　　　　　　　　　　　）</a:t>
            </a:r>
            <a:endParaRPr lang="en-US" altLang="ja-JP" sz="2052" dirty="0">
              <a:latin typeface="Meiryo UI" panose="020B0604030504040204" pitchFamily="50" charset="-128"/>
              <a:ea typeface="Meiryo UI" panose="020B0604030504040204" pitchFamily="50" charset="-128"/>
              <a:cs typeface="Arial Unicode MS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2397B46-4280-4445-90A5-A7F498F02C86}"/>
              </a:ext>
            </a:extLst>
          </p:cNvPr>
          <p:cNvSpPr/>
          <p:nvPr/>
        </p:nvSpPr>
        <p:spPr>
          <a:xfrm>
            <a:off x="312441" y="4877442"/>
            <a:ext cx="4710468" cy="408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52" dirty="0">
                <a:latin typeface="Meiryo UI" panose="020B0604030504040204" pitchFamily="50" charset="-128"/>
                <a:ea typeface="Meiryo UI" panose="020B0604030504040204" pitchFamily="50" charset="-128"/>
                <a:cs typeface="Arial Unicode MS" pitchFamily="50" charset="-128"/>
              </a:rPr>
              <a:t>参加教室名 （　　　　　　　　　　　　　　）</a:t>
            </a:r>
            <a:endParaRPr lang="en-US" altLang="ja-JP" sz="2052" dirty="0">
              <a:latin typeface="Meiryo UI" panose="020B0604030504040204" pitchFamily="50" charset="-128"/>
              <a:ea typeface="Meiryo UI" panose="020B0604030504040204" pitchFamily="50" charset="-128"/>
              <a:cs typeface="Arial Unicode MS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E840DF1-CEFA-46A9-83FD-3C9DBA914C06}"/>
              </a:ext>
            </a:extLst>
          </p:cNvPr>
          <p:cNvSpPr txBox="1"/>
          <p:nvPr/>
        </p:nvSpPr>
        <p:spPr>
          <a:xfrm>
            <a:off x="312441" y="6013615"/>
            <a:ext cx="6006491" cy="12505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94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4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4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4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4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4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4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4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FBAC9BF-1BB6-4F6C-A413-A4665F71FB8C}"/>
              </a:ext>
            </a:extLst>
          </p:cNvPr>
          <p:cNvSpPr/>
          <p:nvPr/>
        </p:nvSpPr>
        <p:spPr>
          <a:xfrm>
            <a:off x="263571" y="5516520"/>
            <a:ext cx="1195044" cy="408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52" dirty="0">
                <a:latin typeface="Meiryo UI" panose="020B0604030504040204" pitchFamily="50" charset="-128"/>
                <a:ea typeface="Meiryo UI" panose="020B0604030504040204" pitchFamily="50" charset="-128"/>
                <a:cs typeface="Arial Unicode MS" pitchFamily="50" charset="-128"/>
              </a:rPr>
              <a:t>【</a:t>
            </a:r>
            <a:r>
              <a:rPr lang="ja-JP" altLang="en-US" sz="2052" dirty="0">
                <a:latin typeface="Meiryo UI" panose="020B0604030504040204" pitchFamily="50" charset="-128"/>
                <a:ea typeface="Meiryo UI" panose="020B0604030504040204" pitchFamily="50" charset="-128"/>
                <a:cs typeface="Arial Unicode MS" pitchFamily="50" charset="-128"/>
              </a:rPr>
              <a:t>備考</a:t>
            </a:r>
            <a:r>
              <a:rPr lang="en-US" altLang="ja-JP" sz="2052" dirty="0">
                <a:latin typeface="Meiryo UI" panose="020B0604030504040204" pitchFamily="50" charset="-128"/>
                <a:ea typeface="Meiryo UI" panose="020B0604030504040204" pitchFamily="50" charset="-128"/>
                <a:cs typeface="Arial Unicode MS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38638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63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sougougata</dc:creator>
  <cp:lastModifiedBy>sougougata</cp:lastModifiedBy>
  <cp:revision>1</cp:revision>
  <dcterms:created xsi:type="dcterms:W3CDTF">2020-12-25T04:52:37Z</dcterms:created>
  <dcterms:modified xsi:type="dcterms:W3CDTF">2020-12-25T04:54:13Z</dcterms:modified>
</cp:coreProperties>
</file>